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3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5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57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62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6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9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6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64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7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4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563A1F6-B230-4C76-B5B6-5348F13EF421}"/>
              </a:ext>
            </a:extLst>
          </p:cNvPr>
          <p:cNvSpPr/>
          <p:nvPr/>
        </p:nvSpPr>
        <p:spPr>
          <a:xfrm>
            <a:off x="828135" y="629728"/>
            <a:ext cx="7487729" cy="3459193"/>
          </a:xfrm>
          <a:prstGeom prst="rect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E47D43-6433-48B5-9355-7E01F987254D}"/>
              </a:ext>
            </a:extLst>
          </p:cNvPr>
          <p:cNvSpPr/>
          <p:nvPr/>
        </p:nvSpPr>
        <p:spPr>
          <a:xfrm>
            <a:off x="405446" y="860382"/>
            <a:ext cx="833311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The Asian Society for Mitochondrial </a:t>
            </a:r>
          </a:p>
          <a:p>
            <a:pPr algn="ctr"/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Research and Medicine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［</a:t>
            </a:r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ASMRM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］</a:t>
            </a:r>
            <a:endParaRPr lang="en-US" altLang="ja-JP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and</a:t>
            </a:r>
          </a:p>
          <a:p>
            <a:pPr algn="ctr"/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The Japanese Society of Mitochondrial </a:t>
            </a:r>
          </a:p>
          <a:p>
            <a:pPr algn="ctr"/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Research and Medicine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［</a:t>
            </a:r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J-</a:t>
            </a:r>
            <a:r>
              <a:rPr lang="en-US" altLang="ja-JP" sz="2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mit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］</a:t>
            </a:r>
            <a:endParaRPr lang="en-US" altLang="ja-JP" sz="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COI Disclosure</a:t>
            </a:r>
          </a:p>
          <a:p>
            <a:pPr algn="ctr"/>
            <a:r>
              <a:rPr lang="en-US" altLang="ja-JP" sz="2400" i="1" dirty="0">
                <a:solidFill>
                  <a:srgbClr val="000000"/>
                </a:solidFill>
                <a:latin typeface="Arial" panose="020B0604020202020204" pitchFamily="34" charset="0"/>
              </a:rPr>
              <a:t>Name of First Author :</a:t>
            </a:r>
            <a:endParaRPr lang="ja-JP" altLang="en-US" sz="36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4BEA974-7E06-4EB9-B108-61C8AC6D0CF4}"/>
              </a:ext>
            </a:extLst>
          </p:cNvPr>
          <p:cNvSpPr/>
          <p:nvPr/>
        </p:nvSpPr>
        <p:spPr>
          <a:xfrm>
            <a:off x="457207" y="4554834"/>
            <a:ext cx="82295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dirty="0">
                <a:solidFill>
                  <a:srgbClr val="000000"/>
                </a:solidFill>
                <a:latin typeface="Arial" panose="020B0604020202020204" pitchFamily="34" charset="0"/>
              </a:rPr>
              <a:t>The author has no conflict of interest to</a:t>
            </a:r>
          </a:p>
          <a:p>
            <a:pPr algn="ctr"/>
            <a:r>
              <a:rPr lang="en-US" altLang="ja-JP" sz="3200" dirty="0">
                <a:solidFill>
                  <a:srgbClr val="000000"/>
                </a:solidFill>
                <a:latin typeface="Arial" panose="020B0604020202020204" pitchFamily="34" charset="0"/>
              </a:rPr>
              <a:t>disclose with respect to this presentation.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9137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45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kyushu_0404</dc:creator>
  <cp:lastModifiedBy>kyushu_0404</cp:lastModifiedBy>
  <cp:revision>3</cp:revision>
  <dcterms:created xsi:type="dcterms:W3CDTF">2019-09-12T01:45:45Z</dcterms:created>
  <dcterms:modified xsi:type="dcterms:W3CDTF">2019-09-19T00:19:15Z</dcterms:modified>
</cp:coreProperties>
</file>